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85" r:id="rId3"/>
    <p:sldId id="287" r:id="rId4"/>
    <p:sldId id="293" r:id="rId5"/>
    <p:sldId id="288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02" y="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3A787E-D8A7-5D1B-1789-128C02A7C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25C5F4-DD32-44FB-7C13-BE95CF9A1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30A289-DC49-F4E8-63E5-570823F1E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C663-64D7-44EC-979B-3E13BAC97B4E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8D31DC-98DB-558F-EF0C-73FD8C405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53C6D8-F470-E473-93E4-F051FAA6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26B7-9E99-4A4B-95C3-E62B22AB1C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880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BCE274-66F9-C597-A119-A113155FA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910BC97-4A7E-96F4-2B3F-78D4736D4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419131-927D-541E-32E3-5A0759271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C663-64D7-44EC-979B-3E13BAC97B4E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C77C0D-EBDB-710E-D8D4-421E41BD9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139AF1-EA3E-506D-F2FC-29B59DA2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26B7-9E99-4A4B-95C3-E62B22AB1C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579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683EBB-FABF-E971-5BB8-BF9BAA9FCB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DB09855-CEE7-CBB3-285B-611E3D3F6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8D5E3E-0F2B-2398-E457-8E0997B85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C663-64D7-44EC-979B-3E13BAC97B4E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7BE819-D516-72CD-5D18-3D1EA2CE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D99874-B6F3-2E50-5A0E-5DD9697B3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26B7-9E99-4A4B-95C3-E62B22AB1C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117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46143A-909F-1395-2B93-6BBF70F9D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CB289F-A4E7-2245-B4CB-9ECE20346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9E9C79-1070-E6AD-F79B-27E550B8E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C663-64D7-44EC-979B-3E13BAC97B4E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E85C38-2967-8B6B-EBF7-45A2CB7C0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4D633F-B82F-6AD3-89C9-4EBF2654C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26B7-9E99-4A4B-95C3-E62B22AB1C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37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BCFC9-6B61-4C28-18C4-3E08251F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537E06-ACFD-DC0A-D745-F83786721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7AAED8-CB95-A6AA-AEA7-32A569F72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C663-64D7-44EC-979B-3E13BAC97B4E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43D488-2512-AA68-E136-919506945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FBE417-E2DD-D725-43D7-549979CA5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26B7-9E99-4A4B-95C3-E62B22AB1C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732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F9E454-161B-30ED-206D-CF471EA4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B20324-794D-BF5D-3121-677DE07C5B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D022846-B312-BE50-8CD7-01AADDA10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03A3AD-532F-487F-EE4E-30D71035D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C663-64D7-44EC-979B-3E13BAC97B4E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A8D304-52EA-F9DA-076C-B63B63075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3B6DC8-0384-D63B-21AA-290602EDD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26B7-9E99-4A4B-95C3-E62B22AB1C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14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854AD6-E1E2-658F-11DB-59447A8B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942D30-5FA8-618F-0036-9E4EA18E2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BFD30CA-3035-A5AA-7C78-CD5AEFE23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B259C94-2479-D1A7-A57D-87ADE6069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B0F3878-9588-0242-F8B4-3DB991879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8B84E52-5EA8-6519-8739-0CA9D3FFE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C663-64D7-44EC-979B-3E13BAC97B4E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BAAD8ED-1F9F-969D-D3B6-B85CED770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A0547F3-7C75-0C06-C5DC-47C453598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26B7-9E99-4A4B-95C3-E62B22AB1C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82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9FC8D-6B17-DEA2-2F3C-8871552E3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761B049-8C8D-3153-FAE1-D4F66281A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C663-64D7-44EC-979B-3E13BAC97B4E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6D207D2-EF9A-CD70-4DF1-7E824A4CD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6994067-AD07-6255-0AF4-CA7405475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26B7-9E99-4A4B-95C3-E62B22AB1C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7274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92C6EB2-AB92-1178-12E4-05C1FD62E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C663-64D7-44EC-979B-3E13BAC97B4E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C12631B-CFBC-1A90-EB48-4E0BE32FC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715BA51-C38F-0F15-32DD-48D9D869C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26B7-9E99-4A4B-95C3-E62B22AB1C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0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D546B-1471-8768-E04E-6E1F4FB3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75430A-48CB-ADEB-8553-56F0AD868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76811F9-DB71-0F05-4ABD-8195E2C2E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DD2706-47E8-DA08-DB5E-6B4E2442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C663-64D7-44EC-979B-3E13BAC97B4E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138A418-107D-B3B5-F4DD-050F981D8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46545FE-69A1-3122-5378-729D0D1E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26B7-9E99-4A4B-95C3-E62B22AB1C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124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900BF-B95E-F787-D4C8-F5EFFF8F6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C4E14D3-5579-CF21-6C07-D57169D17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77E993D-916B-2A5F-83EF-9F599349C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E84D77C-66EE-6A4E-1F89-68339548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C663-64D7-44EC-979B-3E13BAC97B4E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ADF1D5-F449-C7FC-16BA-12480581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1B4244-4454-9E49-ECC2-6F7C093AF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26B7-9E99-4A4B-95C3-E62B22AB1C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36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B48740F-8A51-C09F-C4B9-396B0CE0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6596B64-FB49-89ED-B7D9-738537858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F402B-C052-3AF1-AE64-673BF811BC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9C663-64D7-44EC-979B-3E13BAC97B4E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51562E-0344-72D8-DD64-B7F8FE048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0E5F38-0478-93AB-FC5F-69043698A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626B7-9E99-4A4B-95C3-E62B22AB1C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21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contrast="-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9E1B31-C164-F5C7-0888-9DD38A665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endParaRPr lang="pt-BR" sz="6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C263EB-F014-33E6-C386-758EE3CD1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0689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A31E7-EB6B-8D14-A117-79F8ACA1C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69084F-DB52-5334-14AC-7B34C78DF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8880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6D236-74D1-F18A-9E33-782D72B8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1EF7AA-EF65-930F-4236-F61F79EC95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70ECAD64-1128-26AA-9DE9-46E5CAB130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241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2C9FA7-398C-489C-BD61-C62607C2E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6D691C-4467-AF6C-C8AD-B80D687E8A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976D1F7-6C8B-A0A3-A8BB-95571619BB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036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687CC585-B0CE-8BA9-BA8B-4454159EA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54148"/>
            <a:ext cx="12191999" cy="1003852"/>
          </a:xfrm>
        </p:spPr>
        <p:txBody>
          <a:bodyPr/>
          <a:lstStyle/>
          <a:p>
            <a:endParaRPr lang="pt-BR" u="sng" dirty="0"/>
          </a:p>
        </p:txBody>
      </p:sp>
    </p:spTree>
    <p:extLst>
      <p:ext uri="{BB962C8B-B14F-4D97-AF65-F5344CB8AC3E}">
        <p14:creationId xmlns:p14="http://schemas.microsoft.com/office/powerpoint/2010/main" val="4194336578"/>
      </p:ext>
    </p:extLst>
  </p:cSld>
  <p:clrMapOvr>
    <a:masterClrMapping/>
  </p:clrMapOvr>
</p:sld>
</file>

<file path=ppt/theme/theme1.xml><?xml version="1.0" encoding="utf-8"?>
<a:theme xmlns:a="http://schemas.openxmlformats.org/drawingml/2006/main" name="LCE_20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CE_2023" id="{E4D8CCC4-FDD0-4464-B057-8ED81D13D07F}" vid="{6B183A9D-1A6D-4227-8EEA-1EDEAF78E16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LCE_2023</Template>
  <TotalTime>35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LCE_2023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Honório Filho</dc:creator>
  <cp:lastModifiedBy>Paulo Honório Filho</cp:lastModifiedBy>
  <cp:revision>2</cp:revision>
  <dcterms:created xsi:type="dcterms:W3CDTF">2023-04-25T17:38:34Z</dcterms:created>
  <dcterms:modified xsi:type="dcterms:W3CDTF">2025-04-25T13:46:22Z</dcterms:modified>
</cp:coreProperties>
</file>